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3" r:id="rId6"/>
    <p:sldId id="737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6" tIns="45713" rIns="91426" bIns="45713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1498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一课一</a:t>
            </a:r>
            <a:r>
              <a:rPr lang="zh-CN" altLang="en-US" sz="11498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</a:t>
            </a:r>
            <a:endParaRPr lang="zh-CN" altLang="en-US" sz="1149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5199670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3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My weekend plan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B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Read and write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655911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一、选出每组中不同类的选项。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)1.A.when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C.there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)2.A.Tuesday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B.holiday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C.Thursday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)3.A.book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B.bread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C.mooncake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99135" y="230218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30457" y="285566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30457" y="343976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878410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二、读句子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选出对应的图片。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)1.My family are going to have a big dinner.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)2.We eat </a:t>
            </a:r>
            <a:r>
              <a:rPr lang="en-US" altLang="zh-CN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mooncakes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Mid-Autumn Festival.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)3.My grandpa will tell us a story about space.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)4.Can you tell us something about the moon?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92485" y="328585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82653" y="387775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92485" y="446964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803706" y="508037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pic>
        <p:nvPicPr>
          <p:cNvPr id="11" name="NE6KRG51.eps" descr="id:214748804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4298" y="1511895"/>
            <a:ext cx="10499307" cy="1726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185757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三、阅读短文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选择正确答案。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Tomorrow is China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National Day. We love this festival. My family will take a trip. We will go to Beijing by plane. We are going to visit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Tian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anmen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the Palace Museum(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故宫博物院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 We will have a good time tomorrow.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503783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)1.Today is ______.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A.September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30th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B.October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1st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C.September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10th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)2.My family will ______.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A.get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together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B.take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trip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C.eat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mooncakes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)3.We will go to Beijing ______.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A.by bus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B.by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train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C.by plane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2485" y="56277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14927" y="174901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14927" y="293526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61950" y="3952382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)4.We aren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going to visit ______.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Great Wall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Palace Museum	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C.Tian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anmen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95669" y="401318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66906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52</TotalTime>
  <Words>114</Words>
  <Application>Microsoft Office PowerPoint</Application>
  <PresentationFormat>自定义</PresentationFormat>
  <Paragraphs>49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NEU-BZ-S92</vt:lpstr>
      <vt:lpstr>方正书宋_GBK</vt:lpstr>
      <vt:lpstr>黑体</vt:lpstr>
      <vt:lpstr>华文琥珀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23</cp:revision>
  <dcterms:created xsi:type="dcterms:W3CDTF">2020-08-17T02:46:32Z</dcterms:created>
  <dcterms:modified xsi:type="dcterms:W3CDTF">2025-09-02T07:46:11Z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